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34" r:id="rId67"/>
    <p:sldId id="1041" r:id="rId68"/>
    <p:sldId id="1042" r:id="rId69"/>
    <p:sldId id="1049" r:id="rId70"/>
    <p:sldId id="1050" r:id="rId71"/>
    <p:sldId id="1051" r:id="rId72"/>
    <p:sldId id="1031" r:id="rId73"/>
    <p:sldId id="1035" r:id="rId74"/>
    <p:sldId id="104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75"/>
  </p:normalViewPr>
  <p:slideViewPr>
    <p:cSldViewPr snapToGrid="0" snapToObjects="1">
      <p:cViewPr varScale="1">
        <p:scale>
          <a:sx n="97" d="100"/>
          <a:sy n="97" d="100"/>
        </p:scale>
        <p:origin x="1400"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67</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429429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41474"/>
            <a:ext cx="2685586" cy="2752274"/>
            <a:chOff x="298046" y="2082980"/>
            <a:chExt cx="2685586" cy="2752274"/>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6340"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615572" y="2169505"/>
              <a:ext cx="2101360"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30071"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19" name="Group 18">
            <a:extLst>
              <a:ext uri="{FF2B5EF4-FFF2-40B4-BE49-F238E27FC236}">
                <a16:creationId xmlns:a16="http://schemas.microsoft.com/office/drawing/2014/main" id="{ED98631A-5A7B-9243-B739-40191388B81B}"/>
              </a:ext>
            </a:extLst>
          </p:cNvPr>
          <p:cNvGrpSpPr/>
          <p:nvPr/>
        </p:nvGrpSpPr>
        <p:grpSpPr>
          <a:xfrm>
            <a:off x="479745" y="1420345"/>
            <a:ext cx="5404919" cy="2009863"/>
            <a:chOff x="581305" y="1840481"/>
            <a:chExt cx="5404919" cy="2009863"/>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671786" y="1840481"/>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1775791" y="3845373"/>
              <a:ext cx="36187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CE073B9-67FE-FD47-B212-EB58A453AAFC}"/>
                    </a:ext>
                  </a:extLst>
                </p:cNvPr>
                <p:cNvSpPr txBox="1"/>
                <p:nvPr/>
              </p:nvSpPr>
              <p:spPr>
                <a:xfrm>
                  <a:off x="581305" y="2108324"/>
                  <a:ext cx="71868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𝐴</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292" name="TextBox 291">
                  <a:extLst>
                    <a:ext uri="{FF2B5EF4-FFF2-40B4-BE49-F238E27FC236}">
                      <a16:creationId xmlns:a16="http://schemas.microsoft.com/office/drawing/2014/main" id="{7CE073B9-67FE-FD47-B212-EB58A453AAFC}"/>
                    </a:ext>
                  </a:extLst>
                </p:cNvPr>
                <p:cNvSpPr txBox="1">
                  <a:spLocks noRot="1" noChangeAspect="1" noMove="1" noResize="1" noEditPoints="1" noAdjustHandles="1" noChangeArrowheads="1" noChangeShapeType="1" noTextEdit="1"/>
                </p:cNvSpPr>
                <p:nvPr/>
              </p:nvSpPr>
              <p:spPr>
                <a:xfrm>
                  <a:off x="581305" y="2108324"/>
                  <a:ext cx="718688" cy="338554"/>
                </a:xfrm>
                <a:prstGeom prst="rect">
                  <a:avLst/>
                </a:prstGeom>
                <a:blipFill>
                  <a:blip r:embed="rId3"/>
                  <a:stretch>
                    <a:fillRect r="-517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49E6FE-1796-DF47-98A6-38B694D57493}"/>
                    </a:ext>
                  </a:extLst>
                </p:cNvPr>
                <p:cNvSpPr txBox="1"/>
                <p:nvPr/>
              </p:nvSpPr>
              <p:spPr>
                <a:xfrm>
                  <a:off x="1470991" y="2252870"/>
                  <a:ext cx="6096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3" name="TextBox 2">
                  <a:extLst>
                    <a:ext uri="{FF2B5EF4-FFF2-40B4-BE49-F238E27FC236}">
                      <a16:creationId xmlns:a16="http://schemas.microsoft.com/office/drawing/2014/main" id="{6549E6FE-1796-DF47-98A6-38B694D57493}"/>
                    </a:ext>
                  </a:extLst>
                </p:cNvPr>
                <p:cNvSpPr txBox="1">
                  <a:spLocks noRot="1" noChangeAspect="1" noMove="1" noResize="1" noEditPoints="1" noAdjustHandles="1" noChangeArrowheads="1" noChangeShapeType="1" noTextEdit="1"/>
                </p:cNvSpPr>
                <p:nvPr/>
              </p:nvSpPr>
              <p:spPr>
                <a:xfrm>
                  <a:off x="1470991" y="2252870"/>
                  <a:ext cx="609600" cy="646331"/>
                </a:xfrm>
                <a:prstGeom prst="rect">
                  <a:avLst/>
                </a:prstGeom>
                <a:blipFill>
                  <a:blip r:embed="rId4"/>
                  <a:stretch>
                    <a:fillRect l="-18750" r="-22917" b="-1346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18E77B5-E043-BE4D-92AF-3C53ECB31030}"/>
                </a:ext>
              </a:extLst>
            </p:cNvPr>
            <p:cNvCxnSpPr>
              <a:cxnSpLocks/>
            </p:cNvCxnSpPr>
            <p:nvPr/>
          </p:nvCxnSpPr>
          <p:spPr>
            <a:xfrm>
              <a:off x="1046922" y="258923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891E828-EFAE-3D4E-8D46-059D47A95DB9}"/>
                </a:ext>
              </a:extLst>
            </p:cNvPr>
            <p:cNvSpPr/>
            <p:nvPr/>
          </p:nvSpPr>
          <p:spPr>
            <a:xfrm>
              <a:off x="2504661" y="2252870"/>
              <a:ext cx="1696278"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40C162-36DD-6E41-A867-EA458401B177}"/>
                </a:ext>
              </a:extLst>
            </p:cNvPr>
            <p:cNvSpPr txBox="1"/>
            <p:nvPr/>
          </p:nvSpPr>
          <p:spPr>
            <a:xfrm>
              <a:off x="2684559" y="2453735"/>
              <a:ext cx="1147174" cy="369332"/>
            </a:xfrm>
            <a:prstGeom prst="rect">
              <a:avLst/>
            </a:prstGeom>
            <a:noFill/>
          </p:spPr>
          <p:txBody>
            <a:bodyPr wrap="none" rtlCol="0">
              <a:spAutoFit/>
            </a:bodyPr>
            <a:lstStyle/>
            <a:p>
              <a:r>
                <a:rPr lang="en-US" dirty="0"/>
                <a:t>Loop filter</a:t>
              </a:r>
            </a:p>
          </p:txBody>
        </p:sp>
        <p:cxnSp>
          <p:nvCxnSpPr>
            <p:cNvPr id="136" name="Straight Arrow Connector 135">
              <a:extLst>
                <a:ext uri="{FF2B5EF4-FFF2-40B4-BE49-F238E27FC236}">
                  <a16:creationId xmlns:a16="http://schemas.microsoft.com/office/drawing/2014/main" id="{65AF96B7-B298-1546-969F-725CEC11BE82}"/>
                </a:ext>
              </a:extLst>
            </p:cNvPr>
            <p:cNvCxnSpPr>
              <a:cxnSpLocks/>
            </p:cNvCxnSpPr>
            <p:nvPr/>
          </p:nvCxnSpPr>
          <p:spPr>
            <a:xfrm>
              <a:off x="198119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E941B5D-E225-C843-9DD9-9E73723EA30A}"/>
                </a:ext>
              </a:extLst>
            </p:cNvPr>
            <p:cNvCxnSpPr>
              <a:cxnSpLocks/>
            </p:cNvCxnSpPr>
            <p:nvPr/>
          </p:nvCxnSpPr>
          <p:spPr>
            <a:xfrm>
              <a:off x="420093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BDA642-1A32-7A49-88A6-008DF23CB38D}"/>
                </a:ext>
              </a:extLst>
            </p:cNvPr>
            <p:cNvGrpSpPr/>
            <p:nvPr/>
          </p:nvGrpSpPr>
          <p:grpSpPr>
            <a:xfrm>
              <a:off x="4415633" y="2345068"/>
              <a:ext cx="1128137" cy="533428"/>
              <a:chOff x="6964597" y="2478591"/>
              <a:chExt cx="1128137" cy="533428"/>
            </a:xfrm>
          </p:grpSpPr>
          <p:sp>
            <p:nvSpPr>
              <p:cNvPr id="139" name="Oval 111">
                <a:extLst>
                  <a:ext uri="{FF2B5EF4-FFF2-40B4-BE49-F238E27FC236}">
                    <a16:creationId xmlns:a16="http://schemas.microsoft.com/office/drawing/2014/main" id="{79ED27B1-7162-F147-B6D9-C8847F2D036B}"/>
                  </a:ext>
                </a:extLst>
              </p:cNvPr>
              <p:cNvSpPr>
                <a:spLocks noChangeAspect="1" noChangeArrowheads="1"/>
              </p:cNvSpPr>
              <p:nvPr/>
            </p:nvSpPr>
            <p:spPr bwMode="auto">
              <a:xfrm rot="5400000">
                <a:off x="7261952" y="2519677"/>
                <a:ext cx="533428" cy="45125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0" name="Line 112">
                <a:extLst>
                  <a:ext uri="{FF2B5EF4-FFF2-40B4-BE49-F238E27FC236}">
                    <a16:creationId xmlns:a16="http://schemas.microsoft.com/office/drawing/2014/main" id="{9FA2AAEB-9989-904D-AB17-0847ACE459A8}"/>
                  </a:ext>
                </a:extLst>
              </p:cNvPr>
              <p:cNvSpPr>
                <a:spLocks noChangeAspect="1" noChangeShapeType="1"/>
              </p:cNvSpPr>
              <p:nvPr/>
            </p:nvSpPr>
            <p:spPr bwMode="auto">
              <a:xfrm rot="5400000" flipV="1">
                <a:off x="7923514"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3">
                <a:extLst>
                  <a:ext uri="{FF2B5EF4-FFF2-40B4-BE49-F238E27FC236}">
                    <a16:creationId xmlns:a16="http://schemas.microsoft.com/office/drawing/2014/main" id="{E3A3B348-DFC0-5140-9BCD-17BE86A2BE11}"/>
                  </a:ext>
                </a:extLst>
              </p:cNvPr>
              <p:cNvSpPr>
                <a:spLocks noChangeAspect="1" noChangeShapeType="1"/>
              </p:cNvSpPr>
              <p:nvPr/>
            </p:nvSpPr>
            <p:spPr bwMode="auto">
              <a:xfrm rot="5400000" flipV="1">
                <a:off x="7133818"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5" name="Group 117">
                <a:extLst>
                  <a:ext uri="{FF2B5EF4-FFF2-40B4-BE49-F238E27FC236}">
                    <a16:creationId xmlns:a16="http://schemas.microsoft.com/office/drawing/2014/main" id="{CF41CCBB-706C-AD41-9883-7E19450A4F6F}"/>
                  </a:ext>
                </a:extLst>
              </p:cNvPr>
              <p:cNvGrpSpPr>
                <a:grpSpLocks noChangeAspect="1"/>
              </p:cNvGrpSpPr>
              <p:nvPr/>
            </p:nvGrpSpPr>
            <p:grpSpPr bwMode="auto">
              <a:xfrm>
                <a:off x="7370425" y="2636880"/>
                <a:ext cx="266714" cy="225627"/>
                <a:chOff x="2929" y="3217"/>
                <a:chExt cx="383" cy="191"/>
              </a:xfrm>
            </p:grpSpPr>
            <p:sp>
              <p:nvSpPr>
                <p:cNvPr id="146" name="Arc 118">
                  <a:extLst>
                    <a:ext uri="{FF2B5EF4-FFF2-40B4-BE49-F238E27FC236}">
                      <a16:creationId xmlns:a16="http://schemas.microsoft.com/office/drawing/2014/main" id="{66F6DA38-AC41-D44C-B6EE-66E1A43CC0D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119">
                  <a:extLst>
                    <a:ext uri="{FF2B5EF4-FFF2-40B4-BE49-F238E27FC236}">
                      <a16:creationId xmlns:a16="http://schemas.microsoft.com/office/drawing/2014/main" id="{8F8180F8-8837-994B-A93C-A1E1B7CAE832}"/>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49" name="Straight Arrow Connector 148">
              <a:extLst>
                <a:ext uri="{FF2B5EF4-FFF2-40B4-BE49-F238E27FC236}">
                  <a16:creationId xmlns:a16="http://schemas.microsoft.com/office/drawing/2014/main" id="{AE32D403-228E-E145-8C47-69BE9DB2FCB3}"/>
                </a:ext>
              </a:extLst>
            </p:cNvPr>
            <p:cNvCxnSpPr>
              <a:cxnSpLocks/>
            </p:cNvCxnSpPr>
            <p:nvPr/>
          </p:nvCxnSpPr>
          <p:spPr>
            <a:xfrm>
              <a:off x="5442885" y="262047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243AF8-2150-584C-B9D3-71D0465D2C7D}"/>
                </a:ext>
              </a:extLst>
            </p:cNvPr>
            <p:cNvCxnSpPr>
              <a:cxnSpLocks/>
            </p:cNvCxnSpPr>
            <p:nvPr/>
          </p:nvCxnSpPr>
          <p:spPr>
            <a:xfrm>
              <a:off x="5386211" y="2607770"/>
              <a:ext cx="5436" cy="12309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98C7199-F042-8146-84C2-4EE0E8976BE1}"/>
                </a:ext>
              </a:extLst>
            </p:cNvPr>
            <p:cNvCxnSpPr>
              <a:cxnSpLocks/>
            </p:cNvCxnSpPr>
            <p:nvPr/>
          </p:nvCxnSpPr>
          <p:spPr>
            <a:xfrm flipV="1">
              <a:off x="1783217" y="2777407"/>
              <a:ext cx="0" cy="10729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349005F-4102-5B46-8BB3-9BD5B1CAC3EA}"/>
                    </a:ext>
                  </a:extLst>
                </p:cNvPr>
                <p:cNvSpPr txBox="1"/>
                <p:nvPr/>
              </p:nvSpPr>
              <p:spPr>
                <a:xfrm>
                  <a:off x="2787794" y="3440167"/>
                  <a:ext cx="71868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𝑉𝑠𝑖𝑛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159" name="TextBox 158">
                  <a:extLst>
                    <a:ext uri="{FF2B5EF4-FFF2-40B4-BE49-F238E27FC236}">
                      <a16:creationId xmlns:a16="http://schemas.microsoft.com/office/drawing/2014/main" id="{4349005F-4102-5B46-8BB3-9BD5B1CAC3EA}"/>
                    </a:ext>
                  </a:extLst>
                </p:cNvPr>
                <p:cNvSpPr txBox="1">
                  <a:spLocks noRot="1" noChangeAspect="1" noMove="1" noResize="1" noEditPoints="1" noAdjustHandles="1" noChangeArrowheads="1" noChangeShapeType="1" noTextEdit="1"/>
                </p:cNvSpPr>
                <p:nvPr/>
              </p:nvSpPr>
              <p:spPr>
                <a:xfrm>
                  <a:off x="2787794" y="3440167"/>
                  <a:ext cx="718688" cy="338554"/>
                </a:xfrm>
                <a:prstGeom prst="rect">
                  <a:avLst/>
                </a:prstGeom>
                <a:blipFill>
                  <a:blip r:embed="rId5"/>
                  <a:stretch>
                    <a:fillRect r="-53448" b="-14286"/>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85D0DD7-0EAA-034D-B2F0-687D36731556}"/>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a:stCxn id="172" idx="3"/>
            </p:cNvCxnSpPr>
            <p:nvPr/>
          </p:nvCxnSpPr>
          <p:spPr>
            <a:xfrm>
              <a:off x="10380199" y="3878208"/>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710333" y="4160819"/>
              <a:ext cx="856942"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grpSp>
      <p:sp>
        <p:nvSpPr>
          <p:cNvPr id="45" name="TextBox 44">
            <a:extLst>
              <a:ext uri="{FF2B5EF4-FFF2-40B4-BE49-F238E27FC236}">
                <a16:creationId xmlns:a16="http://schemas.microsoft.com/office/drawing/2014/main" id="{123EE840-F296-B848-9059-5A9959231202}"/>
              </a:ext>
            </a:extLst>
          </p:cNvPr>
          <p:cNvSpPr txBox="1"/>
          <p:nvPr/>
        </p:nvSpPr>
        <p:spPr>
          <a:xfrm>
            <a:off x="829064" y="4336604"/>
            <a:ext cx="5184571" cy="707886"/>
          </a:xfrm>
          <a:prstGeom prst="rect">
            <a:avLst/>
          </a:prstGeom>
          <a:noFill/>
        </p:spPr>
        <p:txBody>
          <a:bodyPr wrap="square" rtlCol="0">
            <a:spAutoFit/>
          </a:bodyPr>
          <a:lstStyle/>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p:spTree>
    <p:extLst>
      <p:ext uri="{BB962C8B-B14F-4D97-AF65-F5344CB8AC3E}">
        <p14:creationId xmlns:p14="http://schemas.microsoft.com/office/powerpoint/2010/main" val="3336804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7327</TotalTime>
  <Words>6248</Words>
  <Application>Microsoft Macintosh PowerPoint</Application>
  <PresentationFormat>Widescreen</PresentationFormat>
  <Paragraphs>1251</Paragraphs>
  <Slides>74</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1014</cp:revision>
  <dcterms:created xsi:type="dcterms:W3CDTF">2021-07-06T18:24:07Z</dcterms:created>
  <dcterms:modified xsi:type="dcterms:W3CDTF">2021-11-08T05:45:46Z</dcterms:modified>
</cp:coreProperties>
</file>